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191001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06125" y="571452"/>
            <a:ext cx="7978177" cy="5211482"/>
          </a:xfrm>
          <a:prstGeom prst="rect">
            <a:avLst/>
          </a:prstGeom>
        </p:spPr>
        <p:txBody>
          <a:bodyPr numCol="2" spcCol="398908"/>
          <a:lstStyle/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Productive - Arrowhead Tools WS 11-15/11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Release integration procedure</a:t>
            </a:r>
            <a:br/>
            <a:r>
              <a:t>CI/CD pipeline, Haris/Szvetlin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Susan/Jerker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released Core services</a:t>
            </a:r>
            <a:br/>
            <a:r>
              <a:t>ServiceRegistry, v4.1.3 Szvetlin</a:t>
            </a:r>
            <a:br/>
            <a:r>
              <a:t>Orchestration, v4.1.3 Szvetlin</a:t>
            </a:r>
            <a:br/>
            <a:r>
              <a:t>Authorisation, v4.1.3 Szvetlin</a:t>
            </a:r>
            <a:br/>
            <a:r>
              <a:t>Gatekeeper, v4.1.3 Szvetlin</a:t>
            </a:r>
            <a:br/>
            <a:r>
              <a:t>Gateway, v4.1.3 Szvetlin</a:t>
            </a:r>
            <a:br/>
            <a:r>
              <a:t>Management tool, 4.1.3 Szvetlin</a:t>
            </a:r>
            <a:br/>
            <a:r>
              <a:t>EventHandler, v4.1.3 Luis/Rafael</a:t>
            </a:r>
            <a:br/>
            <a:r>
              <a:t>QoS, v4.1.3 Luis/Rafael</a:t>
            </a:r>
            <a:br/>
            <a:r>
              <a:t>DNS-SD re-write,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v4.1.3,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  <a:br/>
            <a:r>
              <a:t>Modbus TCP - 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WP4 Arrowhead Tools, Federico</a:t>
            </a:r>
            <a:br/>
            <a:r>
              <a:t>WP5 Arrowhead Tools, Hans</a:t>
            </a:r>
            <a:br/>
            <a:r>
              <a:t>WP1-2 Arrowhead Tools, Paolo/Anja</a:t>
            </a:r>
            <a:br/>
            <a:r>
              <a:t>RDF ontology to 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WP6 Arrowhead Tools, Emmanuel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234214" indent="-234214" defTabSz="333756">
              <a:spcBef>
                <a:spcPts val="0"/>
              </a:spcBef>
              <a:buSzPct val="100000"/>
              <a:buAutoNum type="arabicPeriod" startAt="10"/>
              <a:defRPr sz="1752">
                <a:latin typeface="+mj-lt"/>
                <a:ea typeface="+mj-ea"/>
                <a:cs typeface="+mj-cs"/>
                <a:sym typeface="Avenir Roman"/>
              </a:defRPr>
            </a:pPr>
            <a:r>
              <a:t> Applications</a:t>
            </a:r>
            <a:br/>
            <a:r>
              <a:t>Semi conductor equipment integration, Francios/Mark</a:t>
            </a:r>
            <a:br/>
            <a:r>
              <a:t>Smart parking application, Haris</a:t>
            </a:r>
            <a:br/>
            <a:r>
              <a:t>Vertical farming, Haris</a:t>
            </a:r>
            <a:br/>
            <a:r>
              <a:t>Zinq based accelerator of local nodes, Jiri</a:t>
            </a:r>
            <a:br/>
            <a:r>
              <a:t>Tutorial in Github, Michele</a:t>
            </a:r>
            <a:br/>
            <a:r>
              <a:t>Music on the new web, Erkki</a:t>
            </a:r>
            <a:br/>
            <a:r>
              <a:t>ROS, Jan</a:t>
            </a:r>
            <a:br/>
            <a:r>
              <a:t>BnearIT, Hans</a:t>
            </a:r>
            <a:br/>
            <a:br/>
          </a:p>
          <a:p>
            <a:pPr marL="234214" indent="-234214" defTabSz="333756">
              <a:spcBef>
                <a:spcPts val="0"/>
              </a:spcBef>
              <a:buSzPct val="100000"/>
              <a:buAutoNum type="arabicPeriod" startAt="10"/>
              <a:defRPr sz="1752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 marL="195850" indent="-195850" defTabSz="333756">
              <a:spcBef>
                <a:spcPts val="200"/>
              </a:spcBef>
              <a:defRPr sz="1460"/>
            </a:pPr>
            <a:r>
              <a:t>In Arrowhead Framework wiki, git repository</a:t>
            </a:r>
          </a:p>
          <a:p>
            <a:pPr marL="195850" indent="-195850" defTabSz="333756">
              <a:spcBef>
                <a:spcPts val="200"/>
              </a:spcBef>
              <a:defRPr sz="1460"/>
            </a:pPr>
            <a:r>
              <a:t>10_Meetings/Core_system_development/191001/AF_development_coordination.xlsx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